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2" r:id="rId6"/>
    <p:sldId id="280" r:id="rId7"/>
    <p:sldId id="281" r:id="rId8"/>
    <p:sldId id="263" r:id="rId9"/>
    <p:sldId id="261" r:id="rId10"/>
    <p:sldId id="264" r:id="rId11"/>
    <p:sldId id="265" r:id="rId12"/>
    <p:sldId id="266" r:id="rId13"/>
    <p:sldId id="271" r:id="rId14"/>
    <p:sldId id="267" r:id="rId15"/>
    <p:sldId id="274" r:id="rId16"/>
    <p:sldId id="273" r:id="rId17"/>
    <p:sldId id="275" r:id="rId18"/>
    <p:sldId id="272" r:id="rId19"/>
    <p:sldId id="270" r:id="rId20"/>
    <p:sldId id="268" r:id="rId21"/>
    <p:sldId id="269" r:id="rId22"/>
    <p:sldId id="276" r:id="rId23"/>
    <p:sldId id="278" r:id="rId24"/>
    <p:sldId id="277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190901-8256-4049-87F8-44BA2EBC9B05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BA2427-9562-46A6-A69C-C11D0954D3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аставка 7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27" b="22727"/>
          <a:stretch>
            <a:fillRect/>
          </a:stretch>
        </p:blipFill>
        <p:spPr>
          <a:xfrm>
            <a:off x="500034" y="2000240"/>
            <a:ext cx="4357718" cy="3169250"/>
          </a:xfrm>
          <a:ln w="38100">
            <a:solidFill>
              <a:schemeClr val="bg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056704"/>
            <a:ext cx="8001056" cy="1801296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  <a:t>Нет края на свете красивей,</a:t>
            </a:r>
            <a:b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000" i="1" dirty="0" smtClean="0">
                <a:solidFill>
                  <a:schemeClr val="bg2">
                    <a:lumMod val="50000"/>
                  </a:schemeClr>
                </a:solidFill>
              </a:rPr>
              <a:t>нет родины в мире светлей.</a:t>
            </a:r>
            <a:endParaRPr lang="ru-RU" sz="4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5867400" cy="17859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Презентация на тему: «Моя малая Родина, мой край»</a:t>
            </a:r>
          </a:p>
          <a:p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4942" y="4500570"/>
            <a:ext cx="376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Подборка фотографий для детей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Младшего дошкольного возраста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 descr="пруд.jpeg"/>
          <p:cNvPicPr>
            <a:picLocks noChangeAspect="1"/>
          </p:cNvPicPr>
          <p:nvPr/>
        </p:nvPicPr>
        <p:blipFill>
          <a:blip r:embed="rId3" cstate="print"/>
          <a:srcRect b="8571"/>
          <a:stretch>
            <a:fillRect/>
          </a:stretch>
        </p:blipFill>
        <p:spPr>
          <a:xfrm>
            <a:off x="5214942" y="1571612"/>
            <a:ext cx="3750495" cy="257176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57950" y="142852"/>
            <a:ext cx="2404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МДОУ –детский сад </a:t>
            </a:r>
            <a:r>
              <a:rPr lang="ru-RU" sz="1400" dirty="0" smtClean="0"/>
              <a:t>№ 5 </a:t>
            </a:r>
            <a:endParaRPr lang="ru-RU" sz="1400" dirty="0" smtClean="0"/>
          </a:p>
          <a:p>
            <a:r>
              <a:rPr lang="ru-RU" sz="1400" dirty="0" smtClean="0"/>
              <a:t>р.п.Земетчино (филиал №1)</a:t>
            </a:r>
            <a:endParaRPr lang="ru-RU" sz="1400" dirty="0" smtClean="0"/>
          </a:p>
          <a:p>
            <a:r>
              <a:rPr lang="ru-RU" sz="1400" dirty="0" smtClean="0"/>
              <a:t>Воспитатель: Панферова Л.В</a:t>
            </a:r>
            <a:endParaRPr lang="ru-RU" sz="1400" dirty="0"/>
          </a:p>
        </p:txBody>
      </p:sp>
    </p:spTree>
  </p:cSld>
  <p:clrMapOvr>
    <a:masterClrMapping/>
  </p:clrMapOvr>
  <p:transition advTm="11875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00232" y="0"/>
            <a:ext cx="3008313" cy="48006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Золотой подсолнушек,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Лепесточки-лучики.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Он сыночек солнышка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И весёлой тучки.</a:t>
            </a:r>
          </a:p>
          <a:p>
            <a:endParaRPr lang="ru-RU" dirty="0"/>
          </a:p>
        </p:txBody>
      </p:sp>
      <p:pic>
        <p:nvPicPr>
          <p:cNvPr id="5" name="Содержимое 4" descr="подсолнухи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607306"/>
            <a:ext cx="7000924" cy="5250694"/>
          </a:xfrm>
        </p:spPr>
      </p:pic>
    </p:spTree>
  </p:cSld>
  <p:clrMapOvr>
    <a:masterClrMapping/>
  </p:clrMapOvr>
  <p:transition advTm="257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оле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55283" y="0"/>
            <a:ext cx="6988717" cy="46363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214290"/>
            <a:ext cx="3008313" cy="260508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Что мы Родиной зовём?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Поле с тонким колоском,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Наши праздники и песни,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Тёплый вечер за окном.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хлеб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1842"/>
            <a:ext cx="4714876" cy="3536158"/>
          </a:xfrm>
          <a:prstGeom prst="rect">
            <a:avLst/>
          </a:prstGeom>
        </p:spPr>
      </p:pic>
    </p:spTree>
  </p:cSld>
  <p:clrMapOvr>
    <a:masterClrMapping/>
  </p:clrMapOvr>
  <p:transition advTm="89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eg"/>
          <p:cNvPicPr>
            <a:picLocks noChangeAspect="1"/>
          </p:cNvPicPr>
          <p:nvPr/>
        </p:nvPicPr>
        <p:blipFill>
          <a:blip r:embed="rId2" cstate="print"/>
          <a:srcRect b="13672"/>
          <a:stretch>
            <a:fillRect/>
          </a:stretch>
        </p:blipFill>
        <p:spPr>
          <a:xfrm>
            <a:off x="3737570" y="0"/>
            <a:ext cx="5406430" cy="3500462"/>
          </a:xfrm>
          <a:prstGeom prst="rect">
            <a:avLst/>
          </a:prstGeom>
        </p:spPr>
      </p:pic>
      <p:pic>
        <p:nvPicPr>
          <p:cNvPr id="3" name="Рисунок 2" descr="рыбак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57232"/>
            <a:ext cx="3777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Речка, синяя вода,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Ты, скажи, бежишь куда?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рыбки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143380"/>
            <a:ext cx="4048154" cy="2428892"/>
          </a:xfrm>
          <a:prstGeom prst="rect">
            <a:avLst/>
          </a:prstGeom>
        </p:spPr>
      </p:pic>
    </p:spTree>
  </p:cSld>
  <p:clrMapOvr>
    <a:masterClrMapping/>
  </p:clrMapOvr>
  <p:transition advTm="24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год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5000660" cy="3750495"/>
          </a:xfrm>
          <a:prstGeom prst="rect">
            <a:avLst/>
          </a:prstGeom>
        </p:spPr>
      </p:pic>
      <p:pic>
        <p:nvPicPr>
          <p:cNvPr id="4" name="Рисунок 3" descr="грибы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3873" y="3143248"/>
            <a:ext cx="4667283" cy="350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760" y="357166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В лесу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214818"/>
            <a:ext cx="37793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Что такое лес?-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Сосны до небес, берёзы, ягоды,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грибы.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76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7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285728"/>
            <a:ext cx="29029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Парк - культуры, отдыха.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Отдыхай и веселись,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На качелях прокатись.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Празднования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57628"/>
            <a:ext cx="4120764" cy="3000372"/>
          </a:xfrm>
          <a:prstGeom prst="rect">
            <a:avLst/>
          </a:prstGeom>
        </p:spPr>
      </p:pic>
      <p:pic>
        <p:nvPicPr>
          <p:cNvPr id="3" name="Рисунок 2" descr="Изображение 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0997" y="3143248"/>
            <a:ext cx="4953003" cy="3714752"/>
          </a:xfrm>
          <a:prstGeom prst="rect">
            <a:avLst/>
          </a:prstGeom>
        </p:spPr>
      </p:pic>
    </p:spTree>
  </p:cSld>
  <p:clrMapOvr>
    <a:masterClrMapping/>
  </p:clrMapOvr>
  <p:transition advTm="495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машки 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1365"/>
            <a:ext cx="9144000" cy="571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Стоят в лугах сестрички: золотой у них глазок, белые реснички.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131.jpg"/>
          <p:cNvPicPr>
            <a:picLocks noChangeAspect="1"/>
          </p:cNvPicPr>
          <p:nvPr/>
        </p:nvPicPr>
        <p:blipFill>
          <a:blip r:embed="rId2" cstate="print"/>
          <a:srcRect l="10675" r="23727"/>
          <a:stretch>
            <a:fillRect/>
          </a:stretch>
        </p:blipFill>
        <p:spPr>
          <a:xfrm>
            <a:off x="0" y="0"/>
            <a:ext cx="3286148" cy="3471874"/>
          </a:xfrm>
          <a:prstGeom prst="rect">
            <a:avLst/>
          </a:prstGeom>
        </p:spPr>
      </p:pic>
      <p:pic>
        <p:nvPicPr>
          <p:cNvPr id="3" name="Рисунок 2" descr="Изображение 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357430"/>
            <a:ext cx="6000760" cy="4500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9058" y="571480"/>
            <a:ext cx="3714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На холмах, на лугах,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На зелёных берегах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Золотистые шары,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Одуванчиков ковры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5" y="4357695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Кружат бабочки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В кольце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И купаются в пыльце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85728"/>
            <a:ext cx="4607733" cy="614364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 descr="идем.jpeg"/>
          <p:cNvPicPr>
            <a:picLocks noChangeAspect="1"/>
          </p:cNvPicPr>
          <p:nvPr/>
        </p:nvPicPr>
        <p:blipFill>
          <a:blip r:embed="rId3" cstate="print"/>
          <a:srcRect l="6250"/>
          <a:stretch>
            <a:fillRect/>
          </a:stretch>
        </p:blipFill>
        <p:spPr>
          <a:xfrm>
            <a:off x="357158" y="3000372"/>
            <a:ext cx="3929058" cy="3143247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714356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Памятник Победы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ес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0511"/>
            <a:ext cx="9144000" cy="5447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14285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Что мы родиной зовём? Дом, в котором мы живём и берёзки, вдоль которых рядом с мамой мы идём.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ire0101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143377"/>
            <a:ext cx="3619497" cy="2714623"/>
          </a:xfrm>
          <a:prstGeom prst="rect">
            <a:avLst/>
          </a:prstGeom>
        </p:spPr>
      </p:pic>
      <p:pic>
        <p:nvPicPr>
          <p:cNvPr id="2" name="Рисунок 1" descr="пожар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15074" cy="4661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240" y="4180344"/>
            <a:ext cx="3317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Пожарная часть-каждый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Знает житель точно: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01 звоните срочно!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801809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r>
              <a:rPr lang="ru-RU" sz="3600" b="1" i="1" dirty="0" smtClean="0">
                <a:solidFill>
                  <a:schemeClr val="accent2"/>
                </a:solidFill>
              </a:rPr>
              <a:t>Чувство Родины у малыша связано с местом, где он родился и живёт, с его семьёй, детским садом. Постепенно расширяясь, это чувство</a:t>
            </a:r>
          </a:p>
          <a:p>
            <a:r>
              <a:rPr lang="ru-RU" sz="3600" b="1" i="1" dirty="0" smtClean="0">
                <a:solidFill>
                  <a:schemeClr val="accent2"/>
                </a:solidFill>
              </a:rPr>
              <a:t>переходит в любовь к Родине, к её истории, прошлому и настоящему, ко всему человечеству.</a:t>
            </a:r>
            <a:endParaRPr lang="ru-RU" sz="36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Tm="948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 культу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6050" y="0"/>
            <a:ext cx="3136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Дом культуры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трёшк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Рисунок 2" descr="игрушк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4" y="0"/>
            <a:ext cx="5334006" cy="4000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785794"/>
            <a:ext cx="328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Шли подружки по дорожке,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Было их немножечко-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Две Матрёны, три Матрёшки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И одна </a:t>
            </a:r>
            <a:r>
              <a:rPr lang="ru-RU" dirty="0" err="1" smtClean="0">
                <a:solidFill>
                  <a:schemeClr val="accent2"/>
                </a:solidFill>
              </a:rPr>
              <a:t>Матрёшечка</a:t>
            </a:r>
            <a:r>
              <a:rPr lang="ru-RU" dirty="0" smtClean="0">
                <a:solidFill>
                  <a:schemeClr val="accent2"/>
                </a:solidFill>
              </a:rPr>
              <a:t>!</a:t>
            </a:r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00971" cy="5325729"/>
          </a:xfrm>
          <a:prstGeom prst="rect">
            <a:avLst/>
          </a:prstGeom>
        </p:spPr>
      </p:pic>
      <p:pic>
        <p:nvPicPr>
          <p:cNvPr id="4" name="Рисунок 3" descr="Изображение 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7181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429264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В небе тучки ни одной…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С добрым утром, край родной!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6644" y="1071546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Сад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гал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14269" cy="4214818"/>
          </a:xfrm>
          <a:prstGeom prst="rect">
            <a:avLst/>
          </a:prstGeom>
        </p:spPr>
      </p:pic>
      <p:pic>
        <p:nvPicPr>
          <p:cNvPr id="3" name="Рисунок 2" descr="овощ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839636"/>
            <a:ext cx="5357818" cy="4018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6446" y="571480"/>
            <a:ext cx="3135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Есть у нас огород</a:t>
            </a: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643446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Урожай у нас хороший,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уродился густо.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воч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5892"/>
            <a:ext cx="9144000" cy="6102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43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Зайчик солнечный в ладошке, куст сирени за окошком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на щёчке родинка-это тоже Родина.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785794"/>
            <a:ext cx="43558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Родина-слово большое, большое!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В нём помещается ровно полмира: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Мама и папа, соседи, друзья.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Город любимый, родная квартира,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Бабушка, школа, котёнок </a:t>
            </a:r>
            <a:r>
              <a:rPr lang="ru-RU" b="1" i="1" dirty="0" err="1" smtClean="0">
                <a:solidFill>
                  <a:srgbClr val="FF0000"/>
                </a:solidFill>
              </a:rPr>
              <a:t>и...я</a:t>
            </a:r>
            <a:r>
              <a:rPr lang="ru-RU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padre-hijo2.jpg"/>
          <p:cNvPicPr>
            <a:picLocks noChangeAspect="1"/>
          </p:cNvPicPr>
          <p:nvPr/>
        </p:nvPicPr>
        <p:blipFill>
          <a:blip r:embed="rId2" cstate="print"/>
          <a:srcRect t="141" r="20573"/>
          <a:stretch>
            <a:fillRect/>
          </a:stretch>
        </p:blipFill>
        <p:spPr>
          <a:xfrm>
            <a:off x="4786314" y="0"/>
            <a:ext cx="4357686" cy="3643314"/>
          </a:xfrm>
          <a:prstGeom prst="rect">
            <a:avLst/>
          </a:prstGeom>
        </p:spPr>
      </p:pic>
      <p:pic>
        <p:nvPicPr>
          <p:cNvPr id="6" name="Рисунок 5" descr="91df2_01.jpg"/>
          <p:cNvPicPr>
            <a:picLocks noChangeAspect="1"/>
          </p:cNvPicPr>
          <p:nvPr/>
        </p:nvPicPr>
        <p:blipFill>
          <a:blip r:embed="rId3" cstate="print"/>
          <a:srcRect t="17461"/>
          <a:stretch>
            <a:fillRect/>
          </a:stretch>
        </p:blipFill>
        <p:spPr>
          <a:xfrm>
            <a:off x="214282" y="3143272"/>
            <a:ext cx="4594332" cy="3714728"/>
          </a:xfrm>
          <a:prstGeom prst="rect">
            <a:avLst/>
          </a:prstGeom>
        </p:spPr>
      </p:pic>
      <p:pic>
        <p:nvPicPr>
          <p:cNvPr id="5" name="Рисунок 4" descr="0_87182_50111bfd_XL.jpeg"/>
          <p:cNvPicPr>
            <a:picLocks noChangeAspect="1"/>
          </p:cNvPicPr>
          <p:nvPr/>
        </p:nvPicPr>
        <p:blipFill>
          <a:blip r:embed="rId4" cstate="print"/>
          <a:srcRect l="24891"/>
          <a:stretch>
            <a:fillRect/>
          </a:stretch>
        </p:blipFill>
        <p:spPr>
          <a:xfrm>
            <a:off x="4857752" y="3218073"/>
            <a:ext cx="4095752" cy="3639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1285860"/>
            <a:ext cx="3008313" cy="321471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6"/>
                </a:solidFill>
              </a:rPr>
              <a:t>Цели: показать детям</a:t>
            </a:r>
          </a:p>
          <a:p>
            <a:r>
              <a:rPr lang="ru-RU" sz="2000" dirty="0" smtClean="0">
                <a:solidFill>
                  <a:schemeClr val="accent6"/>
                </a:solidFill>
              </a:rPr>
              <a:t>красоту родного края, прививать чувство любви к своей малой Родине, формировать ощущение неразрывной связи с природой родного  края развивать интерес к окружающему миру.</a:t>
            </a:r>
            <a:endParaRPr lang="ru-RU" sz="2000" dirty="0">
              <a:solidFill>
                <a:schemeClr val="accent6"/>
              </a:solidFill>
            </a:endParaRPr>
          </a:p>
        </p:txBody>
      </p:sp>
      <p:pic>
        <p:nvPicPr>
          <p:cNvPr id="7" name="Содержимое 6" descr="Изображение 1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1774" b="1613"/>
          <a:stretch>
            <a:fillRect/>
          </a:stretch>
        </p:blipFill>
        <p:spPr>
          <a:xfrm>
            <a:off x="3357554" y="357166"/>
            <a:ext cx="5476913" cy="5166367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Tm="7484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1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857232"/>
            <a:ext cx="4857784" cy="36433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57884" y="357166"/>
            <a:ext cx="2701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В детском  садике узнали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Мы прекрасные слова,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Их впервые прочитали:</a:t>
            </a:r>
          </a:p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</a:rPr>
              <a:t>Мама, Родина, Москва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Рисунок 8" descr="сад 014.jpg"/>
          <p:cNvPicPr>
            <a:picLocks noChangeAspect="1"/>
          </p:cNvPicPr>
          <p:nvPr/>
        </p:nvPicPr>
        <p:blipFill>
          <a:blip r:embed="rId3" cstate="print"/>
          <a:srcRect b="21710"/>
          <a:stretch>
            <a:fillRect/>
          </a:stretch>
        </p:blipFill>
        <p:spPr>
          <a:xfrm rot="694595">
            <a:off x="5649053" y="3205241"/>
            <a:ext cx="3079617" cy="321471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Рисунок 9" descr="Изображение 172.jpg"/>
          <p:cNvPicPr>
            <a:picLocks noChangeAspect="1"/>
          </p:cNvPicPr>
          <p:nvPr/>
        </p:nvPicPr>
        <p:blipFill>
          <a:blip r:embed="rId4" cstate="print"/>
          <a:srcRect t="13142"/>
          <a:stretch>
            <a:fillRect/>
          </a:stretch>
        </p:blipFill>
        <p:spPr>
          <a:xfrm rot="21377824">
            <a:off x="728506" y="3707221"/>
            <a:ext cx="4281483" cy="2789100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686800" cy="8412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Наш детский сад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рога.jpeg"/>
          <p:cNvPicPr>
            <a:picLocks noChangeAspect="1"/>
          </p:cNvPicPr>
          <p:nvPr/>
        </p:nvPicPr>
        <p:blipFill>
          <a:blip r:embed="rId2" cstate="print"/>
          <a:srcRect b="13433"/>
          <a:stretch>
            <a:fillRect/>
          </a:stretch>
        </p:blipFill>
        <p:spPr>
          <a:xfrm>
            <a:off x="0" y="0"/>
            <a:ext cx="3589742" cy="4143380"/>
          </a:xfrm>
          <a:prstGeom prst="rect">
            <a:avLst/>
          </a:prstGeom>
        </p:spPr>
      </p:pic>
      <p:pic>
        <p:nvPicPr>
          <p:cNvPr id="3" name="Рисунок 2" descr="гус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786058"/>
            <a:ext cx="5429256" cy="4071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2" y="642918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Утром солнышко встаёт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Нас на улицу зовёт.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Выхожу из дома я: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Это улица моя!</a:t>
            </a: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Tm="826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уры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500430" cy="2625323"/>
          </a:xfrm>
          <a:prstGeom prst="rect">
            <a:avLst/>
          </a:prstGeom>
        </p:spPr>
      </p:pic>
      <p:pic>
        <p:nvPicPr>
          <p:cNvPr id="4" name="Содержимое 6" descr="DSCN8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286124"/>
            <a:ext cx="4159250" cy="3119438"/>
          </a:xfrm>
          <a:prstGeom prst="rect">
            <a:avLst/>
          </a:prstGeom>
        </p:spPr>
      </p:pic>
      <p:pic>
        <p:nvPicPr>
          <p:cNvPr id="5" name="Рисунок 4" descr="654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42852"/>
            <a:ext cx="3071834" cy="3068219"/>
          </a:xfrm>
          <a:prstGeom prst="rect">
            <a:avLst/>
          </a:prstGeom>
        </p:spPr>
      </p:pic>
      <p:pic>
        <p:nvPicPr>
          <p:cNvPr id="6" name="Рисунок 5" descr="козлёнок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429000"/>
            <a:ext cx="3810027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47602427_4188a383f77261014adb2aae27a9b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62501" cy="357187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Рисунок 7" descr="соба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1" y="3161108"/>
            <a:ext cx="4929189" cy="369689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642918"/>
            <a:ext cx="3008313" cy="4800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Вот блестит крестами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Храм -пятиглавый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 колоколами.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fotosmall.php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86116" y="500042"/>
            <a:ext cx="5715040" cy="4286281"/>
          </a:xfrm>
          <a:ln w="57150">
            <a:solidFill>
              <a:schemeClr val="bg1"/>
            </a:solidFill>
          </a:ln>
        </p:spPr>
      </p:pic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_img_56_335_by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5" y="571500"/>
            <a:ext cx="779145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785794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 музее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14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494</TotalTime>
  <Words>401</Words>
  <Application>Microsoft Office PowerPoint</Application>
  <PresentationFormat>Экран (4:3)</PresentationFormat>
  <Paragraphs>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Нет края на свете красивей, нет родины в мире светлей.</vt:lpstr>
      <vt:lpstr>Слайд 2</vt:lpstr>
      <vt:lpstr>Слайд 3</vt:lpstr>
      <vt:lpstr>Наш детский сад</vt:lpstr>
      <vt:lpstr>Слайд 5</vt:lpstr>
      <vt:lpstr>Слайд 6</vt:lpstr>
      <vt:lpstr>Слайд 7</vt:lpstr>
      <vt:lpstr>Слайд 8</vt:lpstr>
      <vt:lpstr>Слайд 9</vt:lpstr>
      <vt:lpstr>Слайд 10</vt:lpstr>
      <vt:lpstr>Х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по родному посёлку</dc:title>
  <dc:creator>Admin</dc:creator>
  <cp:lastModifiedBy>GEG</cp:lastModifiedBy>
  <cp:revision>56</cp:revision>
  <dcterms:created xsi:type="dcterms:W3CDTF">2014-08-23T08:56:48Z</dcterms:created>
  <dcterms:modified xsi:type="dcterms:W3CDTF">2014-12-03T10:42:03Z</dcterms:modified>
</cp:coreProperties>
</file>